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6" r:id="rId7"/>
    <p:sldId id="265" r:id="rId8"/>
    <p:sldId id="264" r:id="rId9"/>
    <p:sldId id="270" r:id="rId10"/>
    <p:sldId id="268" r:id="rId11"/>
    <p:sldId id="269" r:id="rId12"/>
    <p:sldId id="263" r:id="rId13"/>
    <p:sldId id="271" r:id="rId14"/>
    <p:sldId id="26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22BF4-FCA9-43D0-A907-07FE5B313F1C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EDE61-313B-423A-A40E-6557ADFD80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86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B69E-0FD0-A2D2-4478-0D91B71E9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496D8-4B28-E070-3BDF-4C0B12690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207F3-DE6D-3F12-80AB-B2C1D178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E2416-0DD8-E7E4-F70F-BE8D1F08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34AFC-09CE-A5BD-A4AF-0CF49DE3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50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E2F3-C0B6-53B3-E1D4-9F4E9D06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1D320-880D-A159-1AA7-4B200D4FB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57794-97F5-A45D-7589-7A0EC1A9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D676-94E7-1D24-94DE-4C6AB510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607E9-BFC3-06CD-D962-BA9CAF70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76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4B7FF5-D951-F0A3-E715-DDA0FC16D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B6DA0-8731-6041-AE1D-A86434E7E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19A7A-7829-B0A3-7233-5E3CFF13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D0145-7DC5-8B46-B967-AE3BF3CA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E91A-A3BE-675A-DF37-CCAA24BE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5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CFBA-8F84-2244-B830-1A7213CE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9F25-9392-4487-BF87-1427BAA1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EB918-390A-705C-96E8-564CC01CA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0C27F-5F8C-B6BC-A229-5BDA7F8D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1E918-623B-12BD-6001-F2E41984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327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065A-75A9-61D9-7E8D-C3C69157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92AAB-51BB-D349-8BAF-10BD430B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6EA90-554A-A530-B8BC-B07AAA8D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1AB00-DE03-772B-DBFD-F05D0286F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E2B8A-B56C-527B-70CE-E4938342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11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495E-78FB-43A3-B7B4-74D96771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7787-4BDB-CDD6-74BE-668B947D0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E9ABC-D13D-135B-1654-E472EAA84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DA435-9C8E-B3BF-FB32-534273DE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C1117-6A9B-38BE-4C06-31A408371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794E4-D316-A923-8BCF-B0EC26D1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4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D150-47A9-2896-9784-DFBFC00C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59251-935A-4585-D092-F2FC701B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460A3-88D4-6817-6860-A40634DAA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86B52-FC14-5567-4AA0-8B30A6715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43DA95-8E29-E601-540E-4959165C5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2B300-8114-AE64-4A79-F6869D1B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A3DB7C-EA1E-1BBF-90B9-6136BD8A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1F6C4-8E65-B2EC-66C7-7A4A8F54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91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D52C-FC8B-8F32-E21F-0ED45615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12B31-9C62-51D6-A7DD-7359EC6E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A471C-1087-F4A5-552E-B3122BD2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A8664-6B3E-930B-6AAD-756475C6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59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8E7D0-671D-C687-79B3-ED969C4A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A0A31-A18E-655F-806D-B4616F20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C0DCF-A496-0238-9746-F8E5C8475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5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D2FB-561A-0AAD-193A-03D65D06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FA37-1EB4-78F4-854D-A1CD80696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E3622-285B-C976-B532-F36B22888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A62BA-E855-340F-D1BC-C9AE36D9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128FE-39E3-C344-83B6-F8E31E0B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E9791-2F3A-EDAE-D300-ECB32AA1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58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D94B-9473-9131-F8FF-B9A423C5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0BFCCB-61E3-78E7-F0B0-596300DB6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5ED1E-573A-0B1D-E7CC-2A7F4AB2D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FE9BC-07F7-EDBE-B0A6-F9F42118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FB061-DA73-C068-7577-F7609ACEE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3B59F-C93D-1815-B59A-0D1C4B4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11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684CA-731F-D234-00FF-48D17ABF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92FA2-E136-DE38-C474-520005D6A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228F4-149A-42EE-AA1C-597351046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27048-693D-480F-98EC-6D807D966B12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89CF8-1107-5AE2-A1BE-CE9F9CCEB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F2CB-AE9F-C9C5-AB96-5ED24F26F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FAA5A-4FEB-4905-B76A-084182FF8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30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277541-1107-B516-0A68-C243FD987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B9B0D-D936-0B8C-C793-82D612EA0BAB}"/>
              </a:ext>
            </a:extLst>
          </p:cNvPr>
          <p:cNvSpPr txBox="1"/>
          <p:nvPr/>
        </p:nvSpPr>
        <p:spPr>
          <a:xfrm>
            <a:off x="4513006" y="402105"/>
            <a:ext cx="674492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i="1" dirty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DAIRY </a:t>
            </a:r>
          </a:p>
          <a:p>
            <a:r>
              <a:rPr lang="en-US" sz="5000" b="1" i="1" dirty="0">
                <a:solidFill>
                  <a:schemeClr val="accent6">
                    <a:lumMod val="75000"/>
                  </a:schemeClr>
                </a:solidFill>
                <a:latin typeface="Baskerville Old Face" panose="02020602080505020303" pitchFamily="18" charset="0"/>
              </a:rPr>
              <a:t>             CARE</a:t>
            </a:r>
            <a:r>
              <a:rPr lang="en-US" sz="5000" b="1" i="1" dirty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</a:p>
          <a:p>
            <a:r>
              <a:rPr lang="en-US" sz="5000" b="1" i="1" dirty="0">
                <a:solidFill>
                  <a:schemeClr val="accent6"/>
                </a:solidFill>
                <a:latin typeface="Baskerville Old Face" panose="02020602080505020303" pitchFamily="18" charset="0"/>
              </a:rPr>
              <a:t>                        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F24A5-0964-89E3-FCCA-0B32D0144066}"/>
              </a:ext>
            </a:extLst>
          </p:cNvPr>
          <p:cNvSpPr txBox="1"/>
          <p:nvPr/>
        </p:nvSpPr>
        <p:spPr>
          <a:xfrm>
            <a:off x="6813754" y="3004812"/>
            <a:ext cx="4444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  <a:effectLst/>
                <a:latin typeface="Bodoni MT" panose="02070603080606020203" pitchFamily="18" charset="0"/>
                <a:ea typeface="Times New Roman" panose="02020603050405020304" pitchFamily="18" charset="0"/>
              </a:rPr>
              <a:t>Comprehensive Dairy Management</a:t>
            </a:r>
            <a:endParaRPr lang="en-IN" sz="2000" i="1" dirty="0">
              <a:solidFill>
                <a:schemeClr val="accent6">
                  <a:lumMod val="50000"/>
                </a:schemeClr>
              </a:solidFill>
              <a:effectLst/>
              <a:latin typeface="Bodoni MT" panose="02070603080606020203" pitchFamily="18" charset="0"/>
              <a:ea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62937B-A55F-2AF3-9F14-A2980BCE4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64"/>
            <a:ext cx="757083" cy="757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6166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C01C0-59FB-1478-7DCD-F6D656BD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31436-5224-4806-3A52-1C27EE9B9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6096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67E69-F18D-B815-BE49-7265DA518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5999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DEA46D-1000-7F83-D0D4-DE083B66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28997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1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9A654E-6DCA-1483-6B21-6E6C8BB4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4" y="3428999"/>
            <a:ext cx="6096001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0B4BA4-D2F0-B58A-6513-1148DBF75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6096001" cy="3428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ECA9C-536F-2EE9-DA44-95C3893C2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4" y="0"/>
            <a:ext cx="6096002" cy="3428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522235-88FC-C7BD-6FAB-5414488B6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" y="342899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5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B6CA-DD1E-7B17-89D7-A5D1A7B7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22110-F7F0-3FE6-9FC7-5D29C179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"/>
            <a:ext cx="6096001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82774-3724-0334-53D4-6E3347CB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056F07-6F66-FA93-8243-FACB9B437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8998"/>
            <a:ext cx="6096001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4434A6-4E23-694B-2B13-88B13EE59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" y="-4"/>
            <a:ext cx="60960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2BE00-B56E-3966-BD09-A22B0FA2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C0918-F205-A7AF-0B70-5E34E9C6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999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26E5C-CF4E-4307-9030-73E413F0C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8998"/>
            <a:ext cx="618449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6554F-D1BB-A3C3-1817-DF1D6ED0E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5A052-D7B4-EAD6-CCB6-2E894EE6E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48" y="0"/>
            <a:ext cx="53192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BEF4DE-1CBB-E229-55C1-03DA4E3F3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144" y="0"/>
            <a:ext cx="751856" cy="751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436AFE-CDAF-162A-36E1-557C826B04F5}"/>
              </a:ext>
            </a:extLst>
          </p:cNvPr>
          <p:cNvSpPr/>
          <p:nvPr/>
        </p:nvSpPr>
        <p:spPr>
          <a:xfrm>
            <a:off x="0" y="0"/>
            <a:ext cx="68727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FE5BD-9E00-A65E-E0CE-97873D08F90B}"/>
              </a:ext>
            </a:extLst>
          </p:cNvPr>
          <p:cNvSpPr txBox="1"/>
          <p:nvPr/>
        </p:nvSpPr>
        <p:spPr>
          <a:xfrm>
            <a:off x="285097" y="1503712"/>
            <a:ext cx="62435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The Dairy Care System serves as a versatile, efficient platform for managing dairy farm operations, improving productivity, and also transparency, and customer satisfaction.</a:t>
            </a: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endParaRPr lang="en-US" sz="20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</a:rPr>
              <a:t>Provide innovative features, such as predictive analytics, AI-driven virtual assistance, and dynamic market strategies, the system empowers farm owners to optimize operations, enhance productivity, and ensure superior customer experiences.</a:t>
            </a:r>
            <a:endParaRPr lang="en-US" sz="20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buClrTx/>
            </a:pPr>
            <a:endParaRPr lang="en-US" sz="20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Empowers farm owners to optimize workflows, ensures the well-being of livestock, enhances sales management, and strengthens the customer relationship through streamlined farm management.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06E06-4514-32F0-9740-B0BEDA144E2B}"/>
              </a:ext>
            </a:extLst>
          </p:cNvPr>
          <p:cNvSpPr txBox="1"/>
          <p:nvPr/>
        </p:nvSpPr>
        <p:spPr>
          <a:xfrm>
            <a:off x="1960637" y="397913"/>
            <a:ext cx="278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Centaur" panose="02030504050205020304" pitchFamily="18" charset="0"/>
                <a:cs typeface="Times New Roman" panose="02020603050405020304" pitchFamily="18" charset="0"/>
              </a:rPr>
              <a:t>Conclusion</a:t>
            </a:r>
            <a:endParaRPr lang="en-IN" sz="4000" spc="300" dirty="0"/>
          </a:p>
        </p:txBody>
      </p:sp>
    </p:spTree>
    <p:extLst>
      <p:ext uri="{BB962C8B-B14F-4D97-AF65-F5344CB8AC3E}">
        <p14:creationId xmlns:p14="http://schemas.microsoft.com/office/powerpoint/2010/main" val="351505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4ABB-F109-231A-56B1-4E7AA415D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F7F4B-1986-9C4D-7575-914E2F8F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A22007-1800-0BE1-E5E6-26CFD4E7A0C4}"/>
              </a:ext>
            </a:extLst>
          </p:cNvPr>
          <p:cNvSpPr txBox="1"/>
          <p:nvPr/>
        </p:nvSpPr>
        <p:spPr>
          <a:xfrm>
            <a:off x="2750574" y="871870"/>
            <a:ext cx="7533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300" dirty="0">
                <a:latin typeface="Algerian" panose="04020705040A02060702" pitchFamily="82" charset="0"/>
              </a:rPr>
              <a:t>THANK</a:t>
            </a:r>
          </a:p>
          <a:p>
            <a:r>
              <a:rPr lang="en-US" sz="9600" b="1" spc="300" dirty="0">
                <a:latin typeface="Algerian" panose="04020705040A02060702" pitchFamily="82" charset="0"/>
              </a:rPr>
              <a:t>             YOU</a:t>
            </a:r>
            <a:endParaRPr lang="en-IN" sz="9600" b="1" spc="300" dirty="0"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11634-CC82-89CB-5617-3A39B5808C89}"/>
              </a:ext>
            </a:extLst>
          </p:cNvPr>
          <p:cNvSpPr txBox="1"/>
          <p:nvPr/>
        </p:nvSpPr>
        <p:spPr>
          <a:xfrm>
            <a:off x="307258" y="2939845"/>
            <a:ext cx="28857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ll MT" panose="02020503060305020303" pitchFamily="18" charset="0"/>
              </a:rPr>
              <a:t>By,</a:t>
            </a:r>
          </a:p>
          <a:p>
            <a:r>
              <a:rPr lang="en-US" sz="2200" b="1" dirty="0">
                <a:latin typeface="Bell MT" panose="02020503060305020303" pitchFamily="18" charset="0"/>
              </a:rPr>
              <a:t>     Krishnendu Lal</a:t>
            </a:r>
          </a:p>
          <a:p>
            <a:r>
              <a:rPr lang="en-US" sz="2200" b="1" dirty="0">
                <a:latin typeface="Bell MT" panose="02020503060305020303" pitchFamily="18" charset="0"/>
              </a:rPr>
              <a:t>     S4 Regular MCA</a:t>
            </a:r>
          </a:p>
          <a:p>
            <a:r>
              <a:rPr lang="en-US" sz="2200" b="1" dirty="0">
                <a:latin typeface="Bell MT" panose="02020503060305020303" pitchFamily="18" charset="0"/>
              </a:rPr>
              <a:t>     2023 - 2025</a:t>
            </a:r>
            <a:endParaRPr lang="en-IN" sz="2200" b="1" dirty="0">
              <a:latin typeface="Bell MT" panose="020205030603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B2B6A-C915-7DD3-A5D0-5B326FB565EB}"/>
              </a:ext>
            </a:extLst>
          </p:cNvPr>
          <p:cNvSpPr txBox="1"/>
          <p:nvPr/>
        </p:nvSpPr>
        <p:spPr>
          <a:xfrm>
            <a:off x="307258" y="4528415"/>
            <a:ext cx="69096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ll MT" panose="02020503060305020303" pitchFamily="18" charset="0"/>
              </a:rPr>
              <a:t>To,</a:t>
            </a:r>
          </a:p>
          <a:p>
            <a:r>
              <a:rPr lang="en-US" sz="2200" b="1" dirty="0">
                <a:latin typeface="Bell MT" panose="02020503060305020303" pitchFamily="18" charset="0"/>
              </a:rPr>
              <a:t>     Mr. Amal K Jose</a:t>
            </a:r>
          </a:p>
          <a:p>
            <a:r>
              <a:rPr lang="en-US" sz="2200" b="1" dirty="0">
                <a:latin typeface="Bell MT" panose="02020503060305020303" pitchFamily="18" charset="0"/>
              </a:rPr>
              <a:t>     Assistant Professor</a:t>
            </a:r>
          </a:p>
          <a:p>
            <a:r>
              <a:rPr lang="en-US" sz="2200" b="1" dirty="0">
                <a:latin typeface="Bell MT" panose="02020503060305020303" pitchFamily="18" charset="0"/>
              </a:rPr>
              <a:t>     Amal Jyothi College of Engineering (Autonomous),</a:t>
            </a:r>
          </a:p>
          <a:p>
            <a:r>
              <a:rPr lang="en-US" sz="2200" b="1" dirty="0">
                <a:latin typeface="Bell MT" panose="02020503060305020303" pitchFamily="18" charset="0"/>
              </a:rPr>
              <a:t>     Kanjirappally, Kottayam</a:t>
            </a:r>
            <a:endParaRPr lang="en-IN" sz="2200" b="1" dirty="0">
              <a:latin typeface="Bell MT" panose="0202050306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685F2-2924-31C0-1D58-A1A163B76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144" y="0"/>
            <a:ext cx="751856" cy="751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001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60BEC-4878-98BF-B2AF-FF3B5722D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30CA2-AB8A-BABE-6A23-AD9CD3B22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760" y="0"/>
            <a:ext cx="543723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9B427A-E35D-C416-2685-0C93B2D65D36}"/>
              </a:ext>
            </a:extLst>
          </p:cNvPr>
          <p:cNvSpPr/>
          <p:nvPr/>
        </p:nvSpPr>
        <p:spPr>
          <a:xfrm>
            <a:off x="0" y="0"/>
            <a:ext cx="67547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A5918-680B-409B-6306-0C913CD4868F}"/>
              </a:ext>
            </a:extLst>
          </p:cNvPr>
          <p:cNvSpPr txBox="1"/>
          <p:nvPr/>
        </p:nvSpPr>
        <p:spPr>
          <a:xfrm>
            <a:off x="299883" y="1649694"/>
            <a:ext cx="6154995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Objective: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A comprehensive web application designed to enhance the efficiency, productivity, and profitability of dairy farms. Developed using Django, the Dairy Care System enables farmers to streamline livestock management, product sale, </a:t>
            </a:r>
            <a:r>
              <a:rPr lang="en-US" altLang="en-US" sz="2000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order delivery,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milk quality analysis, and disease detection, providing an all-encompassing platform for dairy farm operations.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Overview: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This system facilitates user-friendly management across multiple roles, from administrators to customers, allowing complete oversight and interaction within dairy operations - covering sales, product inventory, farm monitoring, and customer feedback.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C9D0D-3C44-2FC7-0E5E-7DEE10095C08}"/>
              </a:ext>
            </a:extLst>
          </p:cNvPr>
          <p:cNvSpPr txBox="1"/>
          <p:nvPr/>
        </p:nvSpPr>
        <p:spPr>
          <a:xfrm>
            <a:off x="796413" y="470904"/>
            <a:ext cx="5004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solidFill>
                  <a:schemeClr val="tx1"/>
                </a:solidFill>
                <a:latin typeface="Centaur" panose="02030504050205020304" pitchFamily="18" charset="0"/>
                <a:cs typeface="Times New Roman" panose="02020603050405020304" pitchFamily="18" charset="0"/>
              </a:rPr>
              <a:t>Introduction</a:t>
            </a:r>
            <a:endParaRPr lang="en-US" sz="2000" spc="300" dirty="0">
              <a:solidFill>
                <a:schemeClr val="tx1"/>
              </a:solidFill>
              <a:latin typeface="Centaur" panose="020305040502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AFD18-2FAF-7F26-C759-8F5163291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144" y="0"/>
            <a:ext cx="751856" cy="751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147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A524-640E-8F8A-3B10-7F90B9C72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6C00B-D6B3-E560-D903-16141D99C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2283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C9E3D-A965-ACEE-E2AC-4E229B4FD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39" y="0"/>
            <a:ext cx="7669161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4296E1-393E-A237-F389-5AC635B3B67F}"/>
              </a:ext>
            </a:extLst>
          </p:cNvPr>
          <p:cNvSpPr/>
          <p:nvPr/>
        </p:nvSpPr>
        <p:spPr>
          <a:xfrm>
            <a:off x="3403341" y="331905"/>
            <a:ext cx="8672051" cy="61941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42B1D-D265-2AEE-CB6C-83BCE969144A}"/>
              </a:ext>
            </a:extLst>
          </p:cNvPr>
          <p:cNvSpPr txBox="1"/>
          <p:nvPr/>
        </p:nvSpPr>
        <p:spPr>
          <a:xfrm>
            <a:off x="3689860" y="1256936"/>
            <a:ext cx="809901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Admin:</a:t>
            </a:r>
            <a:endParaRPr lang="en-US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Role: Oversee entire farm operations.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Access: Full access to all features, including permission management and revenue distribution.</a:t>
            </a:r>
            <a:endParaRPr lang="en-US" sz="12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algn="just"/>
            <a:endParaRPr lang="en-US" sz="10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Employee:</a:t>
            </a:r>
            <a:endParaRPr lang="en-US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Role: Conduct farm-specific tasks like livestock management and monitoring health, product sale, feedback reviews, sales analytics management.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Access: Register, manage profile, access to all farm related tasks.</a:t>
            </a:r>
            <a:endParaRPr lang="en-US" sz="12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algn="just"/>
            <a:endParaRPr lang="en-US" sz="10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b="1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Customer:</a:t>
            </a:r>
            <a:endParaRPr lang="en-US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Role: Browse products, make purchases, track order, submit feedback.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Access: Register, manage profile, purchase and pre-purchase products, track order and provide feedback.</a:t>
            </a:r>
          </a:p>
          <a:p>
            <a:pPr lvl="1" algn="just"/>
            <a:endParaRPr lang="en-IN" sz="10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Delivery Agents: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Role: Manage assigned deliveries and update order status.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Access: Manage profile, manage deliveries, update order status and provide real time tracking.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56B64-1B35-85BE-3675-4858B0923849}"/>
              </a:ext>
            </a:extLst>
          </p:cNvPr>
          <p:cNvSpPr txBox="1"/>
          <p:nvPr/>
        </p:nvSpPr>
        <p:spPr>
          <a:xfrm>
            <a:off x="6912390" y="509363"/>
            <a:ext cx="1587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300" dirty="0">
                <a:solidFill>
                  <a:schemeClr val="tx1"/>
                </a:solidFill>
                <a:latin typeface="Centaur" panose="02030504050205020304" pitchFamily="18" charset="0"/>
              </a:rPr>
              <a:t>Users</a:t>
            </a:r>
            <a:endParaRPr lang="en-IN" sz="4400" spc="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032FB-B0E4-6F25-7769-DA256B939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50" y="503879"/>
            <a:ext cx="751856" cy="751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944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E3F28-D869-7FF5-C20F-DF552455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E3893-9BD5-E011-AD69-B4197F71A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A4EBE-D7E3-FDB4-A198-D16CB1839472}"/>
              </a:ext>
            </a:extLst>
          </p:cNvPr>
          <p:cNvSpPr txBox="1"/>
          <p:nvPr/>
        </p:nvSpPr>
        <p:spPr>
          <a:xfrm>
            <a:off x="609600" y="834884"/>
            <a:ext cx="109728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User Authentication &amp; Management:</a:t>
            </a:r>
            <a:endParaRPr lang="en-US" sz="2000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Secure login and registration for all user roles.</a:t>
            </a:r>
          </a:p>
          <a:p>
            <a:pPr lvl="1" algn="just"/>
            <a:endParaRPr lang="en-US" sz="1000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Farm Monitoring:</a:t>
            </a:r>
            <a:endParaRPr lang="en-US" sz="2000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Livestock Management : Monitor milk quality and provide livestock disease detection.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Product Management: Add, update, delete product details and order management.</a:t>
            </a:r>
          </a:p>
          <a:p>
            <a:pPr lvl="1" algn="just"/>
            <a:endParaRPr lang="en-US" sz="1000" b="1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Product &amp; Inventory Management:</a:t>
            </a:r>
            <a:endParaRPr lang="en-US" sz="2000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Product Search &amp; Purchase: Customers can buy products, track delivery and provide feedbacks.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Product Analysis: Owners can analyze demand market pricing based on supply analytics.</a:t>
            </a:r>
          </a:p>
          <a:p>
            <a:pPr lvl="1" algn="just"/>
            <a:endParaRPr lang="en-US" sz="1000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Payment Processing:</a:t>
            </a:r>
            <a:endParaRPr lang="en-US" sz="2000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Customer Payment: Process online transactions via Razor-Pay or handle cash on delivery.</a:t>
            </a:r>
          </a:p>
          <a:p>
            <a:pPr lvl="1" algn="just"/>
            <a:endParaRPr lang="en-US" sz="1000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Feedback &amp; Analysis:</a:t>
            </a:r>
            <a:endParaRPr lang="en-US" sz="2000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Feedback Submission: Customers submit feedback on products and services.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Feedback Analysis: Admin and farm owner analyzes customer feedback to improve operations.</a:t>
            </a:r>
          </a:p>
          <a:p>
            <a:pPr lvl="1" algn="just"/>
            <a:endParaRPr lang="en-US" sz="1000" dirty="0">
              <a:latin typeface="Bell MT" panose="020205030603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ClrTx/>
              <a:buFont typeface="Wingdings" panose="05000000000000000000" pitchFamily="2" charset="2"/>
              <a:buChar char="Ø"/>
            </a:pPr>
            <a:r>
              <a:rPr lang="en-US" sz="2000" b="1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Delivery Management: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Delivery Assignments : Delivery agents are assigned deliveries based on </a:t>
            </a:r>
            <a:r>
              <a:rPr lang="en-US" sz="2000" dirty="0" err="1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pincode</a:t>
            </a: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Delivery Tracking: Update delivery status providing real time order tracking.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F2570-6FA6-B8B7-C053-0EC67E02A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144" y="0"/>
            <a:ext cx="751856" cy="751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6F3F3-0BF8-EBD1-461F-3A128BDD693E}"/>
              </a:ext>
            </a:extLst>
          </p:cNvPr>
          <p:cNvSpPr txBox="1"/>
          <p:nvPr/>
        </p:nvSpPr>
        <p:spPr>
          <a:xfrm>
            <a:off x="4316361" y="126998"/>
            <a:ext cx="3559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Centaur" panose="02030504050205020304" pitchFamily="18" charset="0"/>
              </a:rPr>
              <a:t>Functionalities</a:t>
            </a:r>
            <a:endParaRPr lang="en-IN" sz="4000" spc="300" dirty="0"/>
          </a:p>
        </p:txBody>
      </p:sp>
    </p:spTree>
    <p:extLst>
      <p:ext uri="{BB962C8B-B14F-4D97-AF65-F5344CB8AC3E}">
        <p14:creationId xmlns:p14="http://schemas.microsoft.com/office/powerpoint/2010/main" val="311959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CBE5D-C928-7FA1-F887-08E1A7F1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2FFCD-FBC6-4E33-09F4-A23822BF7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0" y="0"/>
            <a:ext cx="570271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A34783-D5EE-5E11-F722-3B05163DF68A}"/>
              </a:ext>
            </a:extLst>
          </p:cNvPr>
          <p:cNvSpPr/>
          <p:nvPr/>
        </p:nvSpPr>
        <p:spPr>
          <a:xfrm>
            <a:off x="-2" y="0"/>
            <a:ext cx="648929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C7624-8ADA-462C-A27F-FC5C5F6B1363}"/>
              </a:ext>
            </a:extLst>
          </p:cNvPr>
          <p:cNvSpPr txBox="1"/>
          <p:nvPr/>
        </p:nvSpPr>
        <p:spPr>
          <a:xfrm>
            <a:off x="270386" y="1415893"/>
            <a:ext cx="59485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Frontend: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HTML, CSS, JavaScript for a responsive and interactive interface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Backend: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Django (Python-based framework) for handling logic, database management, and authentication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Database: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MySQL for storing user, product, order, and farm data securely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Operating System: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Windows (for development environment)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Technologies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: Machine Learning, Convolutional Neural Networks, Artificial Intelligence, Git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IDE: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Visual Studio Code 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545AB-A3FC-FD67-9A2E-34AC3C0ADE41}"/>
              </a:ext>
            </a:extLst>
          </p:cNvPr>
          <p:cNvSpPr txBox="1"/>
          <p:nvPr/>
        </p:nvSpPr>
        <p:spPr>
          <a:xfrm>
            <a:off x="1563326" y="286850"/>
            <a:ext cx="3362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Centaur" panose="02030504050205020304" pitchFamily="18" charset="0"/>
                <a:cs typeface="Times New Roman" panose="02020603050405020304" pitchFamily="18" charset="0"/>
              </a:rPr>
              <a:t>Technologies </a:t>
            </a:r>
            <a:endParaRPr lang="en-IN" sz="4000" spc="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81048-EF79-B147-FF0B-EF6F60324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144" y="0"/>
            <a:ext cx="751856" cy="751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627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6E6F5-58BE-12E1-38C8-4F2A9319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ECEC2-AD8D-A3FD-5E66-DF628AAE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38" y="0"/>
            <a:ext cx="584036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B9D11-C807-B6A3-96CA-375AE25692D3}"/>
              </a:ext>
            </a:extLst>
          </p:cNvPr>
          <p:cNvSpPr/>
          <p:nvPr/>
        </p:nvSpPr>
        <p:spPr>
          <a:xfrm>
            <a:off x="-1" y="0"/>
            <a:ext cx="63516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FC93D-A0B7-7745-213A-8B4080042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144" y="0"/>
            <a:ext cx="751856" cy="751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76223E-18CE-8755-9160-8424F1C84A61}"/>
              </a:ext>
            </a:extLst>
          </p:cNvPr>
          <p:cNvSpPr txBox="1"/>
          <p:nvPr/>
        </p:nvSpPr>
        <p:spPr>
          <a:xfrm>
            <a:off x="211392" y="1262884"/>
            <a:ext cx="59288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Non-Dairy Product Expansion: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Expand product offerings to include non-dairy alternatives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for a broader customer base.</a:t>
            </a:r>
            <a:endParaRPr lang="en-US" altLang="en-US" sz="1800" b="1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Advanced Analytics: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Integrate machine learning for data-driven insights 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optimized feeding schedules and diet managements.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Mobile Application Development:</a:t>
            </a:r>
            <a:endParaRPr lang="en-US" altLang="en-US" sz="18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Create a mobile app to allow customers and farm owners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on-the-go access to purchasing, order management, and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farm monitoring features.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IoT Integration: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Implement IoT sensors for real-time tracking of milk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yield, animal health, and environmental conditions within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the farm.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Expanded Payment Gateways:</a:t>
            </a:r>
            <a:endParaRPr lang="en-US" altLang="en-US" sz="1800" dirty="0">
              <a:latin typeface="Bell MT" panose="02020503060305020303" pitchFamily="18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Bell MT" panose="02020503060305020303" pitchFamily="18" charset="0"/>
                <a:ea typeface="Calibri Light" panose="020F0302020204030204" pitchFamily="34" charset="0"/>
                <a:cs typeface="Calibri Light" panose="020F0302020204030204" pitchFamily="34" charset="0"/>
              </a:rPr>
              <a:t>    Integrate additional payment options for customers.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6D5D5-B540-9C88-3DC5-C05E60A6AC0B}"/>
              </a:ext>
            </a:extLst>
          </p:cNvPr>
          <p:cNvSpPr txBox="1"/>
          <p:nvPr/>
        </p:nvSpPr>
        <p:spPr>
          <a:xfrm>
            <a:off x="1597740" y="277499"/>
            <a:ext cx="3156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Centaur" panose="02030504050205020304" pitchFamily="18" charset="0"/>
              </a:rPr>
              <a:t>Future Scope</a:t>
            </a:r>
            <a:endParaRPr lang="en-IN" sz="4000" spc="300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5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2D314-18B4-2B50-2C5E-C156847AB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078D8-D6DF-1D0F-1F14-A101550C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49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2AB57-88BE-C8AD-0281-662ACC6D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211"/>
            <a:ext cx="6096000" cy="2708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F79C8-A87B-1DFC-0682-FA727995F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49211"/>
            <a:ext cx="6096000" cy="270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0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A8E9B-5C40-0167-4D7E-786188F80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136A7C-180B-A657-8870-17E0F453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2192000" cy="3529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6F123-4A66-C440-0FC5-5D858607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9780"/>
            <a:ext cx="6096000" cy="3328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DEFC84-733A-86A9-AD17-79A54E55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29778"/>
            <a:ext cx="6096000" cy="332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7DF3DA-AE0A-4F48-068F-F51FDA4A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82875-DF26-89B2-25EC-88EF40A0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1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D8882-E850-8F85-F6DD-AFE294760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696</Words>
  <Application>Microsoft Office PowerPoint</Application>
  <PresentationFormat>Widescreen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Algerian</vt:lpstr>
      <vt:lpstr>Arial</vt:lpstr>
      <vt:lpstr>Baskerville Old Face</vt:lpstr>
      <vt:lpstr>Bell MT</vt:lpstr>
      <vt:lpstr>Bodoni MT</vt:lpstr>
      <vt:lpstr>Calibri</vt:lpstr>
      <vt:lpstr>Calibri Light</vt:lpstr>
      <vt:lpstr>Centaur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KRISHNENDU LAL</dc:creator>
  <cp:lastModifiedBy>KRISHNENDU LAL</cp:lastModifiedBy>
  <cp:revision>94</cp:revision>
  <dcterms:created xsi:type="dcterms:W3CDTF">2025-03-18T14:56:17Z</dcterms:created>
  <dcterms:modified xsi:type="dcterms:W3CDTF">2025-03-27T09:30:08Z</dcterms:modified>
</cp:coreProperties>
</file>